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4" r:id="rId5"/>
    <p:sldId id="265" r:id="rId6"/>
    <p:sldId id="259" r:id="rId7"/>
    <p:sldId id="260" r:id="rId8"/>
    <p:sldId id="261"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65"/>
  </p:normalViewPr>
  <p:slideViewPr>
    <p:cSldViewPr snapToGrid="0" snapToObjects="1">
      <p:cViewPr varScale="1">
        <p:scale>
          <a:sx n="74" d="100"/>
          <a:sy n="74" d="100"/>
        </p:scale>
        <p:origin x="55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g>
</file>

<file path=ppt/media/image4.JPG>
</file>

<file path=ppt/media/image5.jpeg>
</file>

<file path=ppt/media/image6.jpeg>
</file>

<file path=ppt/media/image7.jpeg>
</file>

<file path=ppt/media/image8.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transition advTm="10000">
    <p:dissolv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advTm="10000">
    <p:dissolv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5/1/2019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ransition advTm="10000">
    <p:dissolve/>
  </p:transition>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mailto:aags.smartsole@gmail.co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1A0542E-BA4C-0C48-9B33-1B39AEA3F87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xmlns="" id="{076DD447-76BE-E44F-929B-9E5379C5BB4B}"/>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xmlns="" id="{EDEEF951-ACA0-9742-8BC7-15370A811D7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39257646"/>
      </p:ext>
    </p:extLst>
  </p:cSld>
  <p:clrMapOvr>
    <a:masterClrMapping/>
  </p:clrMapOvr>
  <p:transition>
    <p:dissolv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699410-A13E-5044-8EBF-18EDFDE3E0D7}"/>
              </a:ext>
            </a:extLst>
          </p:cNvPr>
          <p:cNvSpPr>
            <a:spLocks noGrp="1"/>
          </p:cNvSpPr>
          <p:nvPr>
            <p:ph type="title"/>
          </p:nvPr>
        </p:nvSpPr>
        <p:spPr/>
        <p:txBody>
          <a:bodyPr>
            <a:normAutofit/>
          </a:bodyPr>
          <a:lstStyle/>
          <a:p>
            <a:r>
              <a:rPr lang="en-US" sz="4400" dirty="0"/>
              <a:t>Introduction- </a:t>
            </a:r>
            <a:r>
              <a:rPr lang="en-US" sz="4400" i="1" dirty="0"/>
              <a:t>AAGS</a:t>
            </a:r>
          </a:p>
        </p:txBody>
      </p:sp>
      <p:sp>
        <p:nvSpPr>
          <p:cNvPr id="3" name="Content Placeholder 2">
            <a:extLst>
              <a:ext uri="{FF2B5EF4-FFF2-40B4-BE49-F238E27FC236}">
                <a16:creationId xmlns:a16="http://schemas.microsoft.com/office/drawing/2014/main" xmlns="" id="{1375A4A9-FAF1-2F40-B6F4-8CAC997F05E7}"/>
              </a:ext>
            </a:extLst>
          </p:cNvPr>
          <p:cNvSpPr>
            <a:spLocks noGrp="1"/>
          </p:cNvSpPr>
          <p:nvPr>
            <p:ph idx="1"/>
          </p:nvPr>
        </p:nvSpPr>
        <p:spPr/>
        <p:txBody>
          <a:bodyPr>
            <a:noAutofit/>
          </a:bodyPr>
          <a:lstStyle/>
          <a:p>
            <a:pPr marL="0" indent="0">
              <a:buNone/>
            </a:pPr>
            <a:r>
              <a:rPr lang="en-IN" sz="1600" dirty="0">
                <a:latin typeface="Arial Rounded MT Bold" panose="020F0704030504030204" pitchFamily="34" charset="77"/>
              </a:rPr>
              <a:t>As we all know, India is famous all over the world for its great tradition and culture where women are given respect in the society since ancient times. Goddess Lakshmi, </a:t>
            </a:r>
            <a:r>
              <a:rPr lang="en-IN" sz="1600" dirty="0" err="1">
                <a:latin typeface="Arial Rounded MT Bold" panose="020F0704030504030204" pitchFamily="34" charset="77"/>
              </a:rPr>
              <a:t>Saraswati</a:t>
            </a:r>
            <a:r>
              <a:rPr lang="en-IN" sz="1600" dirty="0">
                <a:latin typeface="Arial Rounded MT Bold" panose="020F0704030504030204" pitchFamily="34" charset="77"/>
              </a:rPr>
              <a:t>, Parvati, Kali, Aditi show how much importance women are given in the Indian society. Indian women are found working in all fields like aeronautics, space, politics, banks, schools, sports, businesses, army, police, and many more fields. However if we introspect and think about it, we find crimes against women at home, offices as well as streets. By seeing the latest trend of crimes against women in India such as rape cases, acid attacks, etc, the safety of women has been in doubt..</a:t>
            </a:r>
          </a:p>
          <a:p>
            <a:pPr marL="0" indent="0">
              <a:buNone/>
            </a:pPr>
            <a:r>
              <a:rPr lang="en-IN" sz="1600" dirty="0">
                <a:latin typeface="Arial Rounded MT Bold" panose="020F0704030504030204" pitchFamily="34" charset="77"/>
              </a:rPr>
              <a:t>Concerned because of such issues, </a:t>
            </a:r>
            <a:r>
              <a:rPr lang="en-IN" sz="1600" dirty="0" err="1">
                <a:latin typeface="Arial Rounded MT Bold" panose="020F0704030504030204" pitchFamily="34" charset="77"/>
              </a:rPr>
              <a:t>Gauransh</a:t>
            </a:r>
            <a:r>
              <a:rPr lang="en-IN" sz="1600" dirty="0">
                <a:latin typeface="Arial Rounded MT Bold" panose="020F0704030504030204" pitchFamily="34" charset="77"/>
              </a:rPr>
              <a:t> Arora and Akshat Gupta, two students of VIT Vellore, came up with a few ideas to overcome these social evils being socially responsible citizens.. Arpit Jain, </a:t>
            </a:r>
            <a:r>
              <a:rPr lang="en-IN" sz="1600" dirty="0" err="1" smtClean="0">
                <a:latin typeface="Arial Rounded MT Bold" panose="020F0704030504030204" pitchFamily="34" charset="77"/>
              </a:rPr>
              <a:t>Sai</a:t>
            </a:r>
            <a:r>
              <a:rPr lang="en-IN" sz="1600" dirty="0" smtClean="0">
                <a:latin typeface="Arial Rounded MT Bold" panose="020F0704030504030204" pitchFamily="34" charset="77"/>
              </a:rPr>
              <a:t> Sandeep, </a:t>
            </a:r>
            <a:r>
              <a:rPr lang="en-IN" sz="1600" dirty="0" err="1" smtClean="0">
                <a:latin typeface="Arial Rounded MT Bold" panose="020F0704030504030204" pitchFamily="34" charset="77"/>
              </a:rPr>
              <a:t>Gauransh</a:t>
            </a:r>
            <a:r>
              <a:rPr lang="en-IN" sz="1600" dirty="0" smtClean="0">
                <a:latin typeface="Arial Rounded MT Bold" panose="020F0704030504030204" pitchFamily="34" charset="77"/>
              </a:rPr>
              <a:t> </a:t>
            </a:r>
            <a:r>
              <a:rPr lang="en-IN" sz="1600" dirty="0">
                <a:latin typeface="Arial Rounded MT Bold" panose="020F0704030504030204" pitchFamily="34" charset="77"/>
              </a:rPr>
              <a:t>Arora and Akshat Gupta together decided to counter this </a:t>
            </a:r>
            <a:r>
              <a:rPr lang="en-IN" sz="1600" dirty="0" smtClean="0">
                <a:latin typeface="Arial Rounded MT Bold" panose="020F0704030504030204" pitchFamily="34" charset="77"/>
              </a:rPr>
              <a:t>issue </a:t>
            </a:r>
            <a:r>
              <a:rPr lang="en-IN" sz="1600" dirty="0">
                <a:latin typeface="Arial Rounded MT Bold" panose="020F0704030504030204" pitchFamily="34" charset="77"/>
              </a:rPr>
              <a:t>using this </a:t>
            </a:r>
            <a:r>
              <a:rPr lang="en-IN" sz="1600" dirty="0" smtClean="0">
                <a:latin typeface="Arial Rounded MT Bold" panose="020F0704030504030204" pitchFamily="34" charset="77"/>
              </a:rPr>
              <a:t>product…</a:t>
            </a:r>
            <a:endParaRPr lang="en-IN" sz="1600" dirty="0">
              <a:latin typeface="Arial Rounded MT Bold" panose="020F0704030504030204" pitchFamily="34" charset="77"/>
            </a:endParaRPr>
          </a:p>
          <a:p>
            <a:pPr marL="0" indent="0">
              <a:buNone/>
            </a:pPr>
            <a:r>
              <a:rPr lang="en-IN" sz="1600" dirty="0">
                <a:latin typeface="Arial Rounded MT Bold" panose="020F0704030504030204" pitchFamily="34" charset="77"/>
              </a:rPr>
              <a:t/>
            </a:r>
            <a:br>
              <a:rPr lang="en-IN" sz="1600" dirty="0">
                <a:latin typeface="Arial Rounded MT Bold" panose="020F0704030504030204" pitchFamily="34" charset="77"/>
              </a:rPr>
            </a:br>
            <a:endParaRPr lang="en-US" sz="1600" dirty="0">
              <a:latin typeface="Arial Rounded MT Bold" panose="020F0704030504030204" pitchFamily="34" charset="77"/>
            </a:endParaRPr>
          </a:p>
        </p:txBody>
      </p:sp>
    </p:spTree>
    <p:extLst>
      <p:ext uri="{BB962C8B-B14F-4D97-AF65-F5344CB8AC3E}">
        <p14:creationId xmlns:p14="http://schemas.microsoft.com/office/powerpoint/2010/main" val="1398444491"/>
      </p:ext>
    </p:extLst>
  </p:cSld>
  <p:clrMapOvr>
    <a:masterClrMapping/>
  </p:clrMapOvr>
  <p:transition advTm="10000">
    <p:dissolv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B35B6C-CEE7-6B4C-A254-3A7133376442}"/>
              </a:ext>
            </a:extLst>
          </p:cNvPr>
          <p:cNvSpPr>
            <a:spLocks noGrp="1"/>
          </p:cNvSpPr>
          <p:nvPr>
            <p:ph type="title"/>
          </p:nvPr>
        </p:nvSpPr>
        <p:spPr>
          <a:xfrm>
            <a:off x="1141413" y="618518"/>
            <a:ext cx="9905998" cy="1077127"/>
          </a:xfrm>
        </p:spPr>
        <p:txBody>
          <a:bodyPr>
            <a:normAutofit/>
          </a:bodyPr>
          <a:lstStyle/>
          <a:p>
            <a:endParaRPr lang="en-US" sz="4000" dirty="0"/>
          </a:p>
        </p:txBody>
      </p:sp>
      <p:sp>
        <p:nvSpPr>
          <p:cNvPr id="3" name="Content Placeholder 2">
            <a:extLst>
              <a:ext uri="{FF2B5EF4-FFF2-40B4-BE49-F238E27FC236}">
                <a16:creationId xmlns:a16="http://schemas.microsoft.com/office/drawing/2014/main" xmlns="" id="{0102484D-E17E-8E41-94F6-1FFC3DDA7DD8}"/>
              </a:ext>
            </a:extLst>
          </p:cNvPr>
          <p:cNvSpPr>
            <a:spLocks noGrp="1"/>
          </p:cNvSpPr>
          <p:nvPr>
            <p:ph idx="1"/>
          </p:nvPr>
        </p:nvSpPr>
        <p:spPr>
          <a:xfrm>
            <a:off x="1141412" y="1818308"/>
            <a:ext cx="9905999" cy="3541714"/>
          </a:xfrm>
        </p:spPr>
        <p:txBody>
          <a:bodyPr>
            <a:normAutofit fontScale="25000" lnSpcReduction="20000"/>
          </a:bodyPr>
          <a:lstStyle/>
          <a:p>
            <a:pPr marL="0" indent="0">
              <a:buNone/>
            </a:pPr>
            <a:r>
              <a:rPr lang="en-IN" sz="7200" dirty="0"/>
              <a:t>Footwear is something that every person wears while leaving their homes! People may forget their phones or bracelets in a hurry but no normal person would go out barefoot!  This </a:t>
            </a:r>
            <a:r>
              <a:rPr lang="en-IN" sz="7200" dirty="0" smtClean="0"/>
              <a:t>is </a:t>
            </a:r>
            <a:r>
              <a:rPr lang="en-IN" sz="7200" dirty="0"/>
              <a:t>why we chose the medium of the distress signal to be a shoe’s sole..</a:t>
            </a:r>
          </a:p>
          <a:p>
            <a:pPr marL="0" indent="0">
              <a:buNone/>
            </a:pPr>
            <a:r>
              <a:rPr lang="en-IN" sz="7200" dirty="0"/>
              <a:t>Whenever the victim is in danger, all the victim has to do is tap their feet so that the sensors get activated and send a distress message to our app which would send distress messages to a pre-assigned emergency contact number. Along with this, our product also sends the user’s location 24/7 to the app but when the distress signal is activated, a SOS is sent to the app!</a:t>
            </a:r>
          </a:p>
          <a:p>
            <a:pPr marL="0" indent="0">
              <a:buNone/>
            </a:pPr>
            <a:r>
              <a:rPr lang="en-IN" sz="7200" dirty="0"/>
              <a:t>Our product aims to stop or </a:t>
            </a:r>
            <a:r>
              <a:rPr lang="en-IN" sz="7200" dirty="0" err="1"/>
              <a:t>atleast</a:t>
            </a:r>
            <a:r>
              <a:rPr lang="en-IN" sz="7200" dirty="0"/>
              <a:t> reduce crimes against women as if a loved one is alerted and appropriate action is taken in time, the criminal can be stopped and the chances of a truly superpower India increase..</a:t>
            </a:r>
          </a:p>
          <a:p>
            <a:pPr marL="0" indent="0">
              <a:buNone/>
            </a:pPr>
            <a:r>
              <a:rPr lang="en-IN" sz="7200" dirty="0"/>
              <a:t>This can also be added to footwear for children which will help preventing child trafficking, kidnapping, etc.. Parents with troublesome children who keep getting lost can teach their wards how to tap their feet when they feel they are lost..</a:t>
            </a:r>
          </a:p>
          <a:p>
            <a:pPr marL="0" indent="0">
              <a:buNone/>
            </a:pPr>
            <a:endParaRPr lang="en-IN" dirty="0"/>
          </a:p>
          <a:p>
            <a:pPr marL="0" indent="0">
              <a:buNone/>
            </a:pPr>
            <a:r>
              <a:rPr lang="en-IN" sz="5600" dirty="0">
                <a:solidFill>
                  <a:schemeClr val="accent2">
                    <a:lumMod val="75000"/>
                  </a:schemeClr>
                </a:solidFill>
              </a:rPr>
              <a:t>Problem Solved?</a:t>
            </a:r>
          </a:p>
          <a:p>
            <a:endParaRPr lang="en-US" dirty="0"/>
          </a:p>
        </p:txBody>
      </p:sp>
      <p:sp>
        <p:nvSpPr>
          <p:cNvPr id="4" name="Title 1">
            <a:extLst>
              <a:ext uri="{FF2B5EF4-FFF2-40B4-BE49-F238E27FC236}">
                <a16:creationId xmlns:a16="http://schemas.microsoft.com/office/drawing/2014/main" xmlns="" id="{1475FA29-0250-D241-BF17-20E420DF84AA}"/>
              </a:ext>
            </a:extLst>
          </p:cNvPr>
          <p:cNvSpPr txBox="1">
            <a:spLocks/>
          </p:cNvSpPr>
          <p:nvPr/>
        </p:nvSpPr>
        <p:spPr>
          <a:xfrm>
            <a:off x="1141413" y="21707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sz="4000"/>
              <a:t>How does our product work?</a:t>
            </a:r>
            <a:endParaRPr lang="en-US" sz="4000" dirty="0"/>
          </a:p>
        </p:txBody>
      </p:sp>
    </p:spTree>
    <p:extLst>
      <p:ext uri="{BB962C8B-B14F-4D97-AF65-F5344CB8AC3E}">
        <p14:creationId xmlns:p14="http://schemas.microsoft.com/office/powerpoint/2010/main" val="1390229943"/>
      </p:ext>
    </p:extLst>
  </p:cSld>
  <p:clrMapOvr>
    <a:masterClrMapping/>
  </p:clrMapOvr>
  <p:transition advTm="10000">
    <p:dissolv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7292897"/>
          </a:xfrm>
        </p:spPr>
      </p:pic>
    </p:spTree>
    <p:extLst>
      <p:ext uri="{BB962C8B-B14F-4D97-AF65-F5344CB8AC3E}">
        <p14:creationId xmlns:p14="http://schemas.microsoft.com/office/powerpoint/2010/main" val="2676533696"/>
      </p:ext>
    </p:extLst>
  </p:cSld>
  <p:clrMapOvr>
    <a:masterClrMapping/>
  </p:clrMapOvr>
  <p:transition advTm="10000">
    <p:dissolv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17727" y="0"/>
            <a:ext cx="4174273" cy="685800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3717" y="0"/>
            <a:ext cx="4404732" cy="6858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0"/>
            <a:ext cx="3813717" cy="6858000"/>
          </a:xfrm>
          <a:prstGeom prst="rect">
            <a:avLst/>
          </a:prstGeom>
        </p:spPr>
      </p:pic>
    </p:spTree>
    <p:extLst>
      <p:ext uri="{BB962C8B-B14F-4D97-AF65-F5344CB8AC3E}">
        <p14:creationId xmlns:p14="http://schemas.microsoft.com/office/powerpoint/2010/main" val="3104407417"/>
      </p:ext>
    </p:extLst>
  </p:cSld>
  <p:clrMapOvr>
    <a:masterClrMapping/>
  </p:clrMapOvr>
  <p:transition advTm="10000">
    <p:dissolv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4C5166-6710-5F48-A110-5320B220335D}"/>
              </a:ext>
            </a:extLst>
          </p:cNvPr>
          <p:cNvSpPr>
            <a:spLocks noGrp="1"/>
          </p:cNvSpPr>
          <p:nvPr>
            <p:ph type="title"/>
          </p:nvPr>
        </p:nvSpPr>
        <p:spPr>
          <a:xfrm>
            <a:off x="2286002" y="161318"/>
            <a:ext cx="9905998" cy="1478570"/>
          </a:xfrm>
        </p:spPr>
        <p:txBody>
          <a:bodyPr/>
          <a:lstStyle/>
          <a:p>
            <a:r>
              <a:rPr lang="en-US" dirty="0"/>
              <a:t>About us</a:t>
            </a:r>
          </a:p>
        </p:txBody>
      </p:sp>
      <p:sp>
        <p:nvSpPr>
          <p:cNvPr id="3" name="Content Placeholder 2">
            <a:extLst>
              <a:ext uri="{FF2B5EF4-FFF2-40B4-BE49-F238E27FC236}">
                <a16:creationId xmlns:a16="http://schemas.microsoft.com/office/drawing/2014/main" xmlns="" id="{79C25C3A-A5BD-1142-B634-9ADA3598D9DD}"/>
              </a:ext>
            </a:extLst>
          </p:cNvPr>
          <p:cNvSpPr>
            <a:spLocks noGrp="1"/>
          </p:cNvSpPr>
          <p:nvPr>
            <p:ph idx="1"/>
          </p:nvPr>
        </p:nvSpPr>
        <p:spPr>
          <a:xfrm>
            <a:off x="1085656" y="1597902"/>
            <a:ext cx="9905999" cy="3541714"/>
          </a:xfrm>
        </p:spPr>
        <p:txBody>
          <a:bodyPr>
            <a:noAutofit/>
          </a:bodyPr>
          <a:lstStyle/>
          <a:p>
            <a:pPr marL="0" indent="0">
              <a:buNone/>
            </a:pPr>
            <a:r>
              <a:rPr lang="en-IN" sz="1800" dirty="0" smtClean="0"/>
              <a:t>While </a:t>
            </a:r>
            <a:r>
              <a:rPr lang="en-IN" sz="1800" dirty="0"/>
              <a:t>brainstorming for </a:t>
            </a:r>
            <a:r>
              <a:rPr lang="en-IN" sz="1800" dirty="0" smtClean="0"/>
              <a:t>ideas for this </a:t>
            </a:r>
            <a:r>
              <a:rPr lang="en-IN" sz="1800" dirty="0" err="1" smtClean="0"/>
              <a:t>hackathon</a:t>
            </a:r>
            <a:r>
              <a:rPr lang="en-IN" sz="1800" dirty="0" smtClean="0"/>
              <a:t>, </a:t>
            </a:r>
            <a:r>
              <a:rPr lang="en-IN" sz="1800" dirty="0"/>
              <a:t>they decided to choose the topic Security. Akshat was talking to his mom on his phone. It was his mom’s birthday and he had gifted her a necklace. This is when </a:t>
            </a:r>
            <a:r>
              <a:rPr lang="en-IN" sz="1800" dirty="0" err="1"/>
              <a:t>Gauransh</a:t>
            </a:r>
            <a:r>
              <a:rPr lang="en-IN" sz="1800" dirty="0"/>
              <a:t> realized something that almost all women wear in common- a necklace or </a:t>
            </a:r>
            <a:r>
              <a:rPr lang="en-IN" sz="1800" dirty="0" err="1"/>
              <a:t>mangalsutra</a:t>
            </a:r>
            <a:r>
              <a:rPr lang="en-IN" sz="1800" dirty="0"/>
              <a:t>! Being a Cyber Physical Systems Researcher studying Arduino, he felt he could add sensors to the necklaces and the sensors would be able to monitor the heart rate and gather and transmit information through Real Time Communication using Voice Calls. Also when the necklace is snatched or opened by force, the sensors in the necklace would get activated and send a Voice Call to an assigned server alerting concerned authorities. Another suggestion they thought of was to create an App which would send distress calls to a pre-assigned emergency contact number. Both of them agreed to implement this idea but then </a:t>
            </a:r>
            <a:r>
              <a:rPr lang="en-IN" sz="1800" dirty="0" err="1"/>
              <a:t>Gauransh</a:t>
            </a:r>
            <a:r>
              <a:rPr lang="en-IN" sz="1800" dirty="0"/>
              <a:t> told that it had been just a few weeks since his classes started and he wouldn’t be able to monitor anyone’s heart rate with his limited knowledge. Plus he himself added that his own mother doesn’t usually wear necklaces.. This is when we decided to scrap this idea….</a:t>
            </a:r>
            <a:endParaRPr lang="en-US" sz="1800" dirty="0"/>
          </a:p>
        </p:txBody>
      </p:sp>
    </p:spTree>
    <p:extLst>
      <p:ext uri="{BB962C8B-B14F-4D97-AF65-F5344CB8AC3E}">
        <p14:creationId xmlns:p14="http://schemas.microsoft.com/office/powerpoint/2010/main" val="297976044"/>
      </p:ext>
    </p:extLst>
  </p:cSld>
  <p:clrMapOvr>
    <a:masterClrMapping/>
  </p:clrMapOvr>
  <p:transition advTm="10000">
    <p:dissolv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B506A9-9719-CD41-8FC8-B9438D5412A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xmlns="" id="{63F3E03C-71BB-964B-ACB3-DA891AAF9452}"/>
              </a:ext>
            </a:extLst>
          </p:cNvPr>
          <p:cNvSpPr>
            <a:spLocks noGrp="1"/>
          </p:cNvSpPr>
          <p:nvPr>
            <p:ph idx="1"/>
          </p:nvPr>
        </p:nvSpPr>
        <p:spPr>
          <a:xfrm>
            <a:off x="1141413" y="1357803"/>
            <a:ext cx="9905999" cy="3541714"/>
          </a:xfrm>
        </p:spPr>
        <p:txBody>
          <a:bodyPr>
            <a:noAutofit/>
          </a:bodyPr>
          <a:lstStyle/>
          <a:p>
            <a:pPr marL="0" indent="0">
              <a:buNone/>
            </a:pPr>
            <a:r>
              <a:rPr lang="en-IN" sz="1800" dirty="0"/>
              <a:t>In a while, </a:t>
            </a:r>
            <a:r>
              <a:rPr lang="en-IN" sz="1800" dirty="0" err="1"/>
              <a:t>Gauransh</a:t>
            </a:r>
            <a:r>
              <a:rPr lang="en-IN" sz="1800" dirty="0"/>
              <a:t> got up to fill his bottle when his chappal suddenly broke! Then Akshat realized that Footwear is something that every person wears while leaving their homes! People may forget their phones or bracelets in a hurry but no normal person would go out barefoot! Plus it would require just simple Arduino skills as just a simple pattern or sequence of tapping the feet would activate the sensors! </a:t>
            </a:r>
            <a:r>
              <a:rPr lang="en-IN" sz="1800" dirty="0" err="1"/>
              <a:t>Gauransh</a:t>
            </a:r>
            <a:r>
              <a:rPr lang="en-IN" sz="1800" dirty="0"/>
              <a:t> agreed saying that he would able to code such a program efficiently without any problems..</a:t>
            </a:r>
          </a:p>
          <a:p>
            <a:pPr marL="0" indent="0">
              <a:buNone/>
            </a:pPr>
            <a:r>
              <a:rPr lang="en-IN" sz="1800" dirty="0"/>
              <a:t>The next day, they tried coding- frustrated, unable to progress, almost gave up and were on the verge of quitting when </a:t>
            </a:r>
            <a:r>
              <a:rPr lang="en-IN" sz="1800" dirty="0" err="1"/>
              <a:t>Arpit</a:t>
            </a:r>
            <a:r>
              <a:rPr lang="en-IN" sz="1800" dirty="0"/>
              <a:t> </a:t>
            </a:r>
            <a:r>
              <a:rPr lang="en-IN" sz="1800" dirty="0" smtClean="0"/>
              <a:t>met </a:t>
            </a:r>
            <a:r>
              <a:rPr lang="en-IN" sz="1800" dirty="0" err="1"/>
              <a:t>Gauransh</a:t>
            </a:r>
            <a:r>
              <a:rPr lang="en-IN" sz="1800" dirty="0"/>
              <a:t> and told him about how they were working on projects related to App Development and Arduino respectively: the two things we needed the most for our idea to work properly…</a:t>
            </a:r>
          </a:p>
          <a:p>
            <a:pPr marL="0" indent="0">
              <a:buNone/>
            </a:pPr>
            <a:r>
              <a:rPr lang="en-IN" sz="1800" dirty="0"/>
              <a:t>This was when </a:t>
            </a:r>
            <a:r>
              <a:rPr lang="en-IN" sz="1800" dirty="0" err="1"/>
              <a:t>Arpit</a:t>
            </a:r>
            <a:r>
              <a:rPr lang="en-IN" sz="1800" dirty="0"/>
              <a:t> </a:t>
            </a:r>
            <a:r>
              <a:rPr lang="en-IN" sz="1800" dirty="0" smtClean="0"/>
              <a:t>was added </a:t>
            </a:r>
            <a:r>
              <a:rPr lang="en-IN" sz="1800" dirty="0"/>
              <a:t>to the team! The rest is history- a product which can be very helpful to our society..</a:t>
            </a:r>
          </a:p>
          <a:p>
            <a:pPr marL="0" indent="0">
              <a:buNone/>
            </a:pPr>
            <a:r>
              <a:rPr lang="en-IN" sz="1800" dirty="0" smtClean="0"/>
              <a:t>This </a:t>
            </a:r>
            <a:r>
              <a:rPr lang="en-IN" sz="1800" dirty="0"/>
              <a:t>is just the start and the </a:t>
            </a:r>
            <a:r>
              <a:rPr lang="en-IN" sz="1800" dirty="0" smtClean="0"/>
              <a:t>3 </a:t>
            </a:r>
            <a:r>
              <a:rPr lang="en-IN" sz="1800" dirty="0"/>
              <a:t>of us intend to innovate and try to come up with even better solutions to real world problems after perfecting this product..</a:t>
            </a:r>
          </a:p>
          <a:p>
            <a:endParaRPr lang="en-US" sz="1800" dirty="0"/>
          </a:p>
        </p:txBody>
      </p:sp>
    </p:spTree>
    <p:extLst>
      <p:ext uri="{BB962C8B-B14F-4D97-AF65-F5344CB8AC3E}">
        <p14:creationId xmlns:p14="http://schemas.microsoft.com/office/powerpoint/2010/main" val="1161442157"/>
      </p:ext>
    </p:extLst>
  </p:cSld>
  <p:clrMapOvr>
    <a:masterClrMapping/>
  </p:clrMapOvr>
  <p:transition advTm="10000">
    <p:dissolv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CFF172-FCF1-CD43-A092-988C09F3DEFB}"/>
              </a:ext>
            </a:extLst>
          </p:cNvPr>
          <p:cNvSpPr>
            <a:spLocks noGrp="1"/>
          </p:cNvSpPr>
          <p:nvPr>
            <p:ph type="title"/>
          </p:nvPr>
        </p:nvSpPr>
        <p:spPr>
          <a:xfrm>
            <a:off x="4197885" y="454757"/>
            <a:ext cx="3687065" cy="603454"/>
          </a:xfrm>
        </p:spPr>
        <p:txBody>
          <a:bodyPr/>
          <a:lstStyle/>
          <a:p>
            <a:r>
              <a:rPr lang="en-US" dirty="0" smtClean="0"/>
              <a:t>   Meet </a:t>
            </a:r>
            <a:r>
              <a:rPr lang="en-US" dirty="0"/>
              <a:t>the team</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0037" y="1349976"/>
            <a:ext cx="5022760" cy="3767070"/>
          </a:xfrm>
          <a:prstGeom prst="rect">
            <a:avLst/>
          </a:prstGeom>
        </p:spPr>
      </p:pic>
      <p:sp>
        <p:nvSpPr>
          <p:cNvPr id="5" name="TextBox 4"/>
          <p:cNvSpPr txBox="1"/>
          <p:nvPr/>
        </p:nvSpPr>
        <p:spPr>
          <a:xfrm>
            <a:off x="2009104" y="5395932"/>
            <a:ext cx="8680360" cy="523220"/>
          </a:xfrm>
          <a:prstGeom prst="rect">
            <a:avLst/>
          </a:prstGeom>
          <a:noFill/>
        </p:spPr>
        <p:txBody>
          <a:bodyPr wrap="square" rtlCol="0">
            <a:spAutoFit/>
          </a:bodyPr>
          <a:lstStyle/>
          <a:p>
            <a:r>
              <a:rPr lang="en-US" sz="2800" b="1" dirty="0" err="1" smtClean="0">
                <a:solidFill>
                  <a:schemeClr val="accent4"/>
                </a:solidFill>
              </a:rPr>
              <a:t>Arpit</a:t>
            </a:r>
            <a:r>
              <a:rPr lang="en-US" sz="2800" b="1" dirty="0" smtClean="0">
                <a:solidFill>
                  <a:schemeClr val="accent4"/>
                </a:solidFill>
              </a:rPr>
              <a:t> Jain, </a:t>
            </a:r>
            <a:r>
              <a:rPr lang="en-US" sz="2800" b="1" dirty="0" err="1" smtClean="0">
                <a:solidFill>
                  <a:schemeClr val="accent4"/>
                </a:solidFill>
              </a:rPr>
              <a:t>Sai</a:t>
            </a:r>
            <a:r>
              <a:rPr lang="en-US" sz="2800" b="1" dirty="0" smtClean="0">
                <a:solidFill>
                  <a:schemeClr val="accent4"/>
                </a:solidFill>
              </a:rPr>
              <a:t> Sandeep, </a:t>
            </a:r>
            <a:r>
              <a:rPr lang="en-US" sz="2800" b="1" dirty="0" err="1" smtClean="0">
                <a:solidFill>
                  <a:schemeClr val="accent4"/>
                </a:solidFill>
              </a:rPr>
              <a:t>Gauransh</a:t>
            </a:r>
            <a:r>
              <a:rPr lang="en-US" sz="2800" b="1" dirty="0" smtClean="0">
                <a:solidFill>
                  <a:schemeClr val="accent4"/>
                </a:solidFill>
              </a:rPr>
              <a:t> Arora, Akshat Gupta</a:t>
            </a:r>
            <a:endParaRPr lang="en-US" sz="2800" b="1" dirty="0">
              <a:solidFill>
                <a:schemeClr val="accent4"/>
              </a:solidFill>
            </a:endParaRPr>
          </a:p>
        </p:txBody>
      </p:sp>
    </p:spTree>
    <p:extLst>
      <p:ext uri="{BB962C8B-B14F-4D97-AF65-F5344CB8AC3E}">
        <p14:creationId xmlns:p14="http://schemas.microsoft.com/office/powerpoint/2010/main" val="2298950207"/>
      </p:ext>
    </p:extLst>
  </p:cSld>
  <p:clrMapOvr>
    <a:masterClrMapping/>
  </p:clrMapOvr>
  <p:transition advTm="10000">
    <p:dissolv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FEFDD9E-649E-0D4A-9FBE-9BA0CEEEE8A3}"/>
              </a:ext>
            </a:extLst>
          </p:cNvPr>
          <p:cNvSpPr>
            <a:spLocks noGrp="1"/>
          </p:cNvSpPr>
          <p:nvPr>
            <p:ph type="title"/>
          </p:nvPr>
        </p:nvSpPr>
        <p:spPr/>
        <p:txBody>
          <a:bodyPr/>
          <a:lstStyle/>
          <a:p>
            <a:r>
              <a:rPr lang="en-US" dirty="0"/>
              <a:t>contact us</a:t>
            </a:r>
          </a:p>
        </p:txBody>
      </p:sp>
      <p:sp>
        <p:nvSpPr>
          <p:cNvPr id="3" name="Content Placeholder 2">
            <a:extLst>
              <a:ext uri="{FF2B5EF4-FFF2-40B4-BE49-F238E27FC236}">
                <a16:creationId xmlns:a16="http://schemas.microsoft.com/office/drawing/2014/main" xmlns="" id="{11A01022-2465-AA4B-AE00-CCA80AE1E2CD}"/>
              </a:ext>
            </a:extLst>
          </p:cNvPr>
          <p:cNvSpPr>
            <a:spLocks noGrp="1"/>
          </p:cNvSpPr>
          <p:nvPr>
            <p:ph idx="1"/>
          </p:nvPr>
        </p:nvSpPr>
        <p:spPr>
          <a:xfrm>
            <a:off x="1141412" y="2383301"/>
            <a:ext cx="9905999" cy="3541714"/>
          </a:xfrm>
        </p:spPr>
        <p:txBody>
          <a:bodyPr/>
          <a:lstStyle/>
          <a:p>
            <a:pPr marL="0" indent="0">
              <a:buNone/>
            </a:pPr>
            <a:r>
              <a:rPr lang="en-US" dirty="0"/>
              <a:t>Company Name: </a:t>
            </a:r>
            <a:r>
              <a:rPr lang="en-US" dirty="0" smtClean="0"/>
              <a:t>AAGS</a:t>
            </a:r>
            <a:endParaRPr lang="en-US" dirty="0"/>
          </a:p>
          <a:p>
            <a:pPr marL="0" indent="0">
              <a:buNone/>
            </a:pPr>
            <a:r>
              <a:rPr lang="en-US" dirty="0"/>
              <a:t>Product Name: </a:t>
            </a:r>
            <a:r>
              <a:rPr lang="en-US" dirty="0" err="1" smtClean="0"/>
              <a:t>SmartSole</a:t>
            </a:r>
            <a:endParaRPr lang="en-US" dirty="0"/>
          </a:p>
          <a:p>
            <a:pPr marL="0" indent="0">
              <a:buNone/>
            </a:pPr>
            <a:r>
              <a:rPr lang="en-US" dirty="0"/>
              <a:t>Email: </a:t>
            </a:r>
            <a:r>
              <a:rPr lang="en-US" dirty="0">
                <a:hlinkClick r:id="rId2"/>
              </a:rPr>
              <a:t>aags.smartsole@gmail.com</a:t>
            </a:r>
            <a:endParaRPr lang="en-US" dirty="0"/>
          </a:p>
          <a:p>
            <a:pPr marL="0" indent="0">
              <a:buNone/>
            </a:pPr>
            <a:r>
              <a:rPr lang="en-US" dirty="0"/>
              <a:t>Phone: +919600093179</a:t>
            </a:r>
          </a:p>
          <a:p>
            <a:pPr marL="0" indent="0">
              <a:buNone/>
            </a:pPr>
            <a:r>
              <a:rPr lang="en-US" dirty="0"/>
              <a:t>Location: Vellore Institute of Technology, Vellore- 632014. Tamil Nadu, India.</a:t>
            </a:r>
          </a:p>
        </p:txBody>
      </p:sp>
    </p:spTree>
    <p:extLst>
      <p:ext uri="{BB962C8B-B14F-4D97-AF65-F5344CB8AC3E}">
        <p14:creationId xmlns:p14="http://schemas.microsoft.com/office/powerpoint/2010/main" val="1684699155"/>
      </p:ext>
    </p:extLst>
  </p:cSld>
  <p:clrMapOvr>
    <a:masterClrMapping/>
  </p:clrMapOvr>
  <p:transition advTm="10000">
    <p:dissolve/>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72</TotalTime>
  <Words>698</Words>
  <Application>Microsoft Office PowerPoint</Application>
  <PresentationFormat>Widescreen</PresentationFormat>
  <Paragraphs>25</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Arial Rounded MT Bold</vt:lpstr>
      <vt:lpstr>Trebuchet MS</vt:lpstr>
      <vt:lpstr>Tw Cen MT</vt:lpstr>
      <vt:lpstr>Circuit</vt:lpstr>
      <vt:lpstr>PowerPoint Presentation</vt:lpstr>
      <vt:lpstr>Introduction- AAGS</vt:lpstr>
      <vt:lpstr>PowerPoint Presentation</vt:lpstr>
      <vt:lpstr>PowerPoint Presentation</vt:lpstr>
      <vt:lpstr>PowerPoint Presentation</vt:lpstr>
      <vt:lpstr>About us</vt:lpstr>
      <vt:lpstr>PowerPoint Presentation</vt:lpstr>
      <vt:lpstr>   Meet the team</vt:lpstr>
      <vt:lpstr>contact us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Madhav Rajesh</dc:creator>
  <cp:lastModifiedBy>Akshat Gupta</cp:lastModifiedBy>
  <cp:revision>12</cp:revision>
  <dcterms:created xsi:type="dcterms:W3CDTF">2018-10-05T10:57:18Z</dcterms:created>
  <dcterms:modified xsi:type="dcterms:W3CDTF">2019-05-01T09:11:31Z</dcterms:modified>
</cp:coreProperties>
</file>

<file path=docProps/thumbnail.jpeg>
</file>